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E7848-50FB-1AC3-EC94-E2825B78A44E}" v="399" dt="2025-10-05T11:39:53.158"/>
    <p1510:client id="{2A16EAAC-569B-482D-9BC9-8E611E89C1A8}" v="1" dt="2025-10-06T08:44:18.540"/>
    <p1510:client id="{3589D917-EC7E-4916-1964-09902EEE8082}" v="307" dt="2025-10-04T13:33:15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158AA-36C4-4F49-87B4-DD2324C84ADF}" type="datetimeFigureOut">
              <a:t>6.10.2025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128C4-1D07-49C7-94F7-544098EFD531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540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Sertifika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detayları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için</a:t>
            </a:r>
            <a:r>
              <a:rPr lang="en-US" dirty="0">
                <a:ea typeface="Calibri"/>
                <a:cs typeface="Calibri"/>
              </a:rPr>
              <a:t> Dosya/</a:t>
            </a:r>
            <a:r>
              <a:rPr lang="en-US" dirty="0" err="1">
                <a:ea typeface="Calibri"/>
                <a:cs typeface="Calibri"/>
              </a:rPr>
              <a:t>Sertifikalar</a:t>
            </a:r>
            <a:r>
              <a:rPr lang="en-US" dirty="0">
                <a:ea typeface="Calibri"/>
                <a:cs typeface="Calibri"/>
              </a:rPr>
              <a:t>/</a:t>
            </a:r>
            <a:r>
              <a:rPr lang="en-US" dirty="0"/>
              <a:t>Cisco Network Essentials.pdf - Dosya/</a:t>
            </a:r>
            <a:r>
              <a:rPr lang="en-US" dirty="0" err="1"/>
              <a:t>Sertifikalar</a:t>
            </a:r>
            <a:r>
              <a:rPr lang="en-US" dirty="0"/>
              <a:t>/Cisco Network Technician.pdf - Dosya/</a:t>
            </a:r>
            <a:r>
              <a:rPr lang="en-US" dirty="0" err="1"/>
              <a:t>Sertifikalar</a:t>
            </a:r>
            <a:r>
              <a:rPr lang="en-US" dirty="0"/>
              <a:t>/Network_Technician_Career_Path.pdf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8793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15344-4E99-45ED-F1B6-4DF2723B0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65E09BDD-37C2-F05B-79D7-911520C12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001B442-D210-FF0A-B275-677FF15F1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Proje</a:t>
            </a:r>
            <a:r>
              <a:rPr lang="en-US" dirty="0"/>
              <a:t> 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Dosya/</a:t>
            </a:r>
            <a:r>
              <a:rPr lang="en-US" dirty="0" err="1"/>
              <a:t>Projeler</a:t>
            </a:r>
            <a:r>
              <a:rPr lang="en-US" dirty="0"/>
              <a:t>/Frida proje.mp4</a:t>
            </a:r>
            <a:endParaRPr lang="tr-TR">
              <a:ea typeface="Calibri"/>
              <a:cs typeface="Calibri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8AA5FE5-1C86-3AB8-02C0-5DF50319C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9512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94211-5359-A7D6-5C8A-E50CF8B57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FF64D27B-D178-8324-5621-7F7FB9019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DAB9045-86FF-A1E2-2A9A-233560FC0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Makale </a:t>
            </a:r>
            <a:r>
              <a:rPr lang="en-US" dirty="0" err="1">
                <a:ea typeface="Calibri"/>
                <a:cs typeface="Calibri"/>
              </a:rPr>
              <a:t>detayları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için</a:t>
            </a:r>
            <a:r>
              <a:rPr lang="en-US" dirty="0">
                <a:ea typeface="Calibri"/>
                <a:cs typeface="Calibri"/>
              </a:rPr>
              <a:t> Dosya/</a:t>
            </a:r>
            <a:r>
              <a:rPr lang="en-US" dirty="0" err="1">
                <a:ea typeface="Calibri"/>
                <a:cs typeface="Calibri"/>
              </a:rPr>
              <a:t>Makaleler</a:t>
            </a:r>
            <a:r>
              <a:rPr lang="en-US" dirty="0">
                <a:ea typeface="Calibri"/>
                <a:cs typeface="Calibri"/>
              </a:rPr>
              <a:t>/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Güvenliğinde</a:t>
            </a:r>
            <a:r>
              <a:rPr lang="en-US" dirty="0"/>
              <a:t> </a:t>
            </a:r>
            <a:r>
              <a:rPr lang="en-US" dirty="0" err="1"/>
              <a:t>Yapay</a:t>
            </a:r>
            <a:r>
              <a:rPr lang="en-US" dirty="0"/>
              <a:t> Zeka Uygulamaları.pdf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AFD4D5A-6C73-BB94-031F-0BFA65B5D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3763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097B6-49BB-7808-4C5A-095BDAA4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7726192-EA1C-4641-F684-2F01DB232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9FBB853-914F-F0D1-D8DD-94B3F1FAC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Makale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detayları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için</a:t>
            </a:r>
            <a:r>
              <a:rPr lang="en-US" dirty="0">
                <a:ea typeface="Calibri"/>
                <a:cs typeface="Calibri"/>
              </a:rPr>
              <a:t> Dosya/</a:t>
            </a:r>
            <a:r>
              <a:rPr lang="en-US" dirty="0" err="1">
                <a:ea typeface="Calibri"/>
                <a:cs typeface="Calibri"/>
              </a:rPr>
              <a:t>Makaleler</a:t>
            </a:r>
            <a:r>
              <a:rPr lang="en-US" dirty="0">
                <a:ea typeface="Calibri"/>
                <a:cs typeface="Calibri"/>
              </a:rPr>
              <a:t>/</a:t>
            </a:r>
            <a:r>
              <a:rPr lang="en-US" dirty="0"/>
              <a:t>Bilgi </a:t>
            </a:r>
            <a:r>
              <a:rPr lang="en-US" dirty="0" err="1"/>
              <a:t>Güvenliğinde</a:t>
            </a:r>
            <a:r>
              <a:rPr lang="en-US" dirty="0"/>
              <a:t> </a:t>
            </a:r>
            <a:r>
              <a:rPr lang="en-US" dirty="0" err="1"/>
              <a:t>Teknolojinin</a:t>
            </a:r>
            <a:r>
              <a:rPr lang="en-US" dirty="0"/>
              <a:t> Rolü.pdf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F13BE81-5E75-2A9A-8542-B151237462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64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Sertifika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Dosya/</a:t>
            </a:r>
            <a:r>
              <a:rPr lang="en-US" dirty="0" err="1"/>
              <a:t>Sertifikalar</a:t>
            </a:r>
            <a:r>
              <a:rPr lang="en-US" dirty="0"/>
              <a:t>/</a:t>
            </a:r>
            <a:r>
              <a:rPr lang="en-US" dirty="0" err="1"/>
              <a:t>İsmek</a:t>
            </a:r>
            <a:r>
              <a:rPr lang="en-US" dirty="0"/>
              <a:t> Cybersecurity Essentials.pdf - Dosya/</a:t>
            </a:r>
            <a:r>
              <a:rPr lang="en-US" dirty="0" err="1"/>
              <a:t>Sertifikalar</a:t>
            </a:r>
            <a:r>
              <a:rPr lang="en-US" dirty="0"/>
              <a:t>/Introduction_to_Cybersecurity_certificate.pdf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759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Sertifika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Dosya/</a:t>
            </a:r>
            <a:r>
              <a:rPr lang="en-US" dirty="0" err="1"/>
              <a:t>Sertifikalar</a:t>
            </a:r>
            <a:r>
              <a:rPr lang="en-US" dirty="0"/>
              <a:t>/Cisco </a:t>
            </a:r>
            <a:r>
              <a:rPr lang="en-US" dirty="0" err="1"/>
              <a:t>CyberOps</a:t>
            </a:r>
            <a:r>
              <a:rPr lang="en-US" dirty="0"/>
              <a:t> Associate.pdf - Dosya/</a:t>
            </a:r>
            <a:r>
              <a:rPr lang="en-US" dirty="0" err="1"/>
              <a:t>Sertifikalar</a:t>
            </a:r>
            <a:r>
              <a:rPr lang="en-US" dirty="0"/>
              <a:t>/</a:t>
            </a:r>
            <a:r>
              <a:rPr lang="en-US" dirty="0" err="1"/>
              <a:t>İsmek</a:t>
            </a:r>
            <a:r>
              <a:rPr lang="en-US" dirty="0"/>
              <a:t> Siber </a:t>
            </a:r>
            <a:r>
              <a:rPr lang="en-US" dirty="0" err="1"/>
              <a:t>Güvenlik</a:t>
            </a:r>
            <a:r>
              <a:rPr lang="en-US" dirty="0"/>
              <a:t> Analisti.pdf - Dosya/</a:t>
            </a:r>
            <a:r>
              <a:rPr lang="en-US" dirty="0" err="1"/>
              <a:t>Sertifikalar</a:t>
            </a:r>
            <a:r>
              <a:rPr lang="en-US" dirty="0"/>
              <a:t>/Junior Cybersecurity Analyst.pdf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9396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Sertifika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Dosya/</a:t>
            </a:r>
            <a:r>
              <a:rPr lang="en-US" dirty="0" err="1"/>
              <a:t>Sertifikalar</a:t>
            </a:r>
            <a:r>
              <a:rPr lang="en-US" dirty="0"/>
              <a:t>/</a:t>
            </a:r>
            <a:r>
              <a:rPr lang="en-US" dirty="0" err="1"/>
              <a:t>İsmek</a:t>
            </a:r>
            <a:r>
              <a:rPr lang="en-US" dirty="0"/>
              <a:t> BT Temelleri.pdf - Dosya/</a:t>
            </a:r>
            <a:r>
              <a:rPr lang="en-US" dirty="0" err="1"/>
              <a:t>Sertifikalar</a:t>
            </a:r>
            <a:r>
              <a:rPr lang="en-US" dirty="0"/>
              <a:t>/IT Essentials.pdf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6492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Sertifika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Dosya/</a:t>
            </a:r>
            <a:r>
              <a:rPr lang="en-US" dirty="0" err="1"/>
              <a:t>Sertifikalar</a:t>
            </a:r>
            <a:r>
              <a:rPr lang="en-US" dirty="0"/>
              <a:t>/</a:t>
            </a:r>
            <a:r>
              <a:rPr lang="en-US" dirty="0" err="1"/>
              <a:t>İsmek</a:t>
            </a:r>
            <a:r>
              <a:rPr lang="en-US" dirty="0"/>
              <a:t> </a:t>
            </a:r>
            <a:r>
              <a:rPr lang="en-US" dirty="0" err="1"/>
              <a:t>Etik</a:t>
            </a:r>
            <a:r>
              <a:rPr lang="en-US" dirty="0"/>
              <a:t> Hacker.pdf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4926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Sertifika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Dosya/</a:t>
            </a:r>
            <a:r>
              <a:rPr lang="en-US" dirty="0" err="1"/>
              <a:t>Sertifikalar</a:t>
            </a:r>
            <a:r>
              <a:rPr lang="en-US" dirty="0"/>
              <a:t>/Cyber Shield Community sertifika.pdf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9087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Sertifika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Dosya/</a:t>
            </a:r>
            <a:r>
              <a:rPr lang="en-US" dirty="0" err="1"/>
              <a:t>Sertifikalar</a:t>
            </a:r>
            <a:r>
              <a:rPr lang="en-US" dirty="0"/>
              <a:t>/</a:t>
            </a:r>
            <a:r>
              <a:rPr lang="en-US" dirty="0" err="1"/>
              <a:t>ölçsan</a:t>
            </a:r>
            <a:r>
              <a:rPr lang="en-US" dirty="0"/>
              <a:t> sertifika.jpg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5290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Sertifika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Dosya/</a:t>
            </a:r>
            <a:r>
              <a:rPr lang="en-US" dirty="0" err="1"/>
              <a:t>Sertifikalar</a:t>
            </a:r>
            <a:r>
              <a:rPr lang="en-US" dirty="0"/>
              <a:t>/TNC Group </a:t>
            </a:r>
            <a:r>
              <a:rPr lang="en-US" dirty="0" err="1"/>
              <a:t>Şirketleri</a:t>
            </a:r>
            <a:r>
              <a:rPr lang="en-US" dirty="0"/>
              <a:t> sertifika.jpg Dosya/</a:t>
            </a:r>
            <a:r>
              <a:rPr lang="en-US" dirty="0" err="1"/>
              <a:t>Sertifikalar</a:t>
            </a:r>
            <a:r>
              <a:rPr lang="en-US" dirty="0"/>
              <a:t>/TNC </a:t>
            </a:r>
            <a:r>
              <a:rPr lang="en-US" dirty="0" err="1"/>
              <a:t>Referans</a:t>
            </a:r>
            <a:r>
              <a:rPr lang="en-US" dirty="0"/>
              <a:t> Mektubu.pdf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2186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F1B0-E6F1-4395-1E1A-B143788AE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32C75825-F947-499C-92CA-655519F33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FA7AEDE-62D8-05A2-99B1-DB0380679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Proje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detayları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için</a:t>
            </a:r>
            <a:r>
              <a:rPr lang="en-US" dirty="0">
                <a:ea typeface="Calibri"/>
                <a:cs typeface="Calibri"/>
              </a:rPr>
              <a:t> Dosya/</a:t>
            </a:r>
            <a:r>
              <a:rPr lang="en-US" dirty="0" err="1">
                <a:ea typeface="Calibri"/>
                <a:cs typeface="Calibri"/>
              </a:rPr>
              <a:t>Projeler</a:t>
            </a:r>
            <a:r>
              <a:rPr lang="en-US" dirty="0">
                <a:ea typeface="Calibri"/>
                <a:cs typeface="Calibri"/>
              </a:rPr>
              <a:t>/</a:t>
            </a:r>
            <a:r>
              <a:rPr lang="en-US" dirty="0"/>
              <a:t>ÖLÇSAN </a:t>
            </a:r>
            <a:r>
              <a:rPr lang="en-US" dirty="0" err="1"/>
              <a:t>Staj</a:t>
            </a:r>
            <a:r>
              <a:rPr lang="en-US" dirty="0"/>
              <a:t> Programında Aragog-1.0.2.ova.jpg - Aragog-1.0.2-cozum_kodlar.txt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A679301-1032-67F5-9998-0F90692BF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128C4-1D07-49C7-94F7-544098EFD531}" type="slidenum"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402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6.10.2025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SERTİFİKALAR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08ED-4EFF-66FC-D5C2-99018288C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1D4124-DD2C-80DD-40BB-6F56D94E7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Projeler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D8B010C-9964-5FED-BAA4-1E96531E0B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613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233C6-4389-3D5C-9043-D7D60223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19789B-E323-2420-2E90-A207A320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Aragog-1.0.2 Çözümlemesi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FC26B3-BCDB-9E8E-C0D6-4EC28D91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8" y="1700708"/>
            <a:ext cx="7273978" cy="44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Bu çalışma kapsamında Aragog-1.0.2 yazılımının yapısı, çalışma mantığı ve güvenlik bileşenleri analiz edilmiştir.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Kod yapısı, veri akışı ve olası güvenlik açıkları incelenerek sistemin güçlü ve zayıf yönleri değerlendirilmiştir.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Analiz sonucunda performans, güvenlik ve sürdürülebilirlik açısından iyileştirme önerileri geliştirilmiştir.</a:t>
            </a:r>
            <a:endParaRPr lang="tr-TR" dirty="0"/>
          </a:p>
          <a:p>
            <a:pPr marL="0" indent="0">
              <a:buNone/>
            </a:pPr>
            <a:endParaRPr lang="tr-TR" sz="1800" dirty="0"/>
          </a:p>
        </p:txBody>
      </p:sp>
      <p:pic>
        <p:nvPicPr>
          <p:cNvPr id="4" name="Resim 3" descr="metin, elektronik donanım, bilgisayar, monitör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B2A188B-E425-36B4-95B7-496F5E1FE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2410897"/>
            <a:ext cx="4152900" cy="30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89C835-70D5-568B-FB16-D88802B18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C9CB0C-25F6-3772-007A-E0C2EF15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tr-TR" sz="3600" dirty="0" err="1"/>
              <a:t>Frida</a:t>
            </a:r>
            <a:r>
              <a:rPr lang="tr-TR" sz="3600" dirty="0"/>
              <a:t> ile </a:t>
            </a:r>
            <a:r>
              <a:rPr lang="tr-TR" sz="3600" dirty="0" err="1"/>
              <a:t>android</a:t>
            </a:r>
            <a:r>
              <a:rPr lang="tr-TR" sz="3600" dirty="0"/>
              <a:t> uygulamasını değiştirme</a:t>
            </a:r>
          </a:p>
        </p:txBody>
      </p:sp>
      <p:pic>
        <p:nvPicPr>
          <p:cNvPr id="8" name="Resim 7" descr="metin, ekran görüntüsü, multimedya yazılımı, yazıl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46A521E-E31B-3A64-E1C0-B8D9B09C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04" b="33230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BE686B-9D7B-41DF-3900-95EDD349F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Bu çalışma kapsamında </a:t>
            </a:r>
            <a:r>
              <a:rPr lang="tr-TR" sz="1800" dirty="0" err="1">
                <a:ea typeface="+mn-lt"/>
                <a:cs typeface="+mn-lt"/>
              </a:rPr>
              <a:t>Frida</a:t>
            </a:r>
            <a:r>
              <a:rPr lang="tr-TR" sz="1800" dirty="0">
                <a:ea typeface="+mn-lt"/>
                <a:cs typeface="+mn-lt"/>
              </a:rPr>
              <a:t> </a:t>
            </a:r>
            <a:r>
              <a:rPr lang="tr-TR" sz="1800" dirty="0" err="1">
                <a:ea typeface="+mn-lt"/>
                <a:cs typeface="+mn-lt"/>
              </a:rPr>
              <a:t>framework’ü</a:t>
            </a:r>
            <a:r>
              <a:rPr lang="tr-TR" sz="1800" dirty="0">
                <a:ea typeface="+mn-lt"/>
                <a:cs typeface="+mn-lt"/>
              </a:rPr>
              <a:t> kullanılarak Otobüsüm Nerede Android uygulamasının dinamik analiz ve modifikasyonu gerçekleştirildi.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Uygulama içi fonksiyonlar ve veri akışı incelenerek davranış analizi yapıldı ve güvenlik açıklarının tespiti sağlandı.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endParaRPr lang="tr-TR" sz="1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641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6FAB-D84F-AF6A-E320-4168C5602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8D2D6C-DC38-2F62-E841-FF222DA23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Makaleler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680C3BD-5B5F-ACC9-8982-214665DD1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6463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F79A7-A5A1-104E-CA27-5A3920D72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8C1013-AEB7-CA03-9409-329E390F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>
                <a:latin typeface="Aptos Display"/>
                <a:ea typeface="Calibri"/>
                <a:cs typeface="Calibri"/>
              </a:rPr>
              <a:t>Ağ Güvenliğinde Yapay Zeka Uygulamaları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EA129F-33FC-F5BE-E038-74520A73F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8" y="1700708"/>
            <a:ext cx="7273978" cy="44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Bu çalışma kapsamında yapay zekâ ve makine öğrenmesi tekniklerinin ağ güvenliği alanında kullanımını inceledim.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Ağ trafiği analizi, anomali tespiti ve tehdit önleme süreçlerinde yapay zekâ algoritmalarının rolünü ve etkinliğini değerlendirdim.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endParaRPr lang="tr-TR" sz="1800">
              <a:ea typeface="+mn-lt"/>
              <a:cs typeface="+mn-lt"/>
            </a:endParaRPr>
          </a:p>
          <a:p>
            <a:pPr marL="0" indent="0">
              <a:buNone/>
            </a:pPr>
            <a:endParaRPr lang="tr-TR" sz="1800" dirty="0"/>
          </a:p>
        </p:txBody>
      </p:sp>
      <p:pic>
        <p:nvPicPr>
          <p:cNvPr id="5" name="Resim 4" descr="metin, ekran görüntüsü, yazı tipi, graf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149C104-148B-16F6-9D0B-6A14E47D5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8" y="2412682"/>
            <a:ext cx="4314825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8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9E973-CCEA-37BB-A7D1-797FD6F51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DDD423-9D14-22D2-75EB-9F63EE87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>
                <a:latin typeface="Aptos Display"/>
                <a:ea typeface="Calibri"/>
                <a:cs typeface="Calibri"/>
              </a:rPr>
              <a:t>Bilgi Güvenliğinde Teknolojinin Rolü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233740-998A-6662-C4B0-70338ECCE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8" y="1700708"/>
            <a:ext cx="7273978" cy="44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Bu çalışma kapsamında bilgi güvenliğinin sağlanmasında teknolojik araçların ve yazılımların rolünü inceledim.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Siber saldırılara karşı güvenlik çözümleri, veri koruma yöntemleri ve güvenlik otomasyon sistemlerinin işlevleri üzerinde değerlendirme yaptım.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endParaRPr lang="tr-TR" sz="1800" dirty="0"/>
          </a:p>
        </p:txBody>
      </p:sp>
      <p:pic>
        <p:nvPicPr>
          <p:cNvPr id="5" name="Resim 4" descr="metin, ekran görüntüsü, yazı tipi, graf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0809665-EB19-1685-E373-E83885D2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8" y="2412682"/>
            <a:ext cx="4314825" cy="2748915"/>
          </a:xfrm>
          <a:prstGeom prst="rect">
            <a:avLst/>
          </a:prstGeom>
        </p:spPr>
      </p:pic>
      <p:pic>
        <p:nvPicPr>
          <p:cNvPr id="4" name="Resim 3" descr="metin, ekran görüntüsü, yazı tipi, graf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BD2FC41-2360-BFDE-EB7F-DC70779E5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8" y="2412682"/>
            <a:ext cx="4322445" cy="27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7C9FFD-6DFF-76B0-2D83-4C34D555C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Cisco Ağ Temelleri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B5C766-77CD-216C-2DCD-CBFF0D371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8" y="1700708"/>
            <a:ext cx="7273978" cy="44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Bu eğitim kapsamında bilgisayar ağlarının temel yapısı, IP adresleme, alt ağlar, TCP/IP protokolü ve OSI modeli konularında bilgi edindim.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Ağ cihazlarının (modem, </a:t>
            </a:r>
            <a:r>
              <a:rPr lang="tr-TR" sz="1800" dirty="0" err="1">
                <a:ea typeface="+mn-lt"/>
                <a:cs typeface="+mn-lt"/>
              </a:rPr>
              <a:t>switch</a:t>
            </a:r>
            <a:r>
              <a:rPr lang="tr-TR" sz="1800" dirty="0">
                <a:ea typeface="+mn-lt"/>
                <a:cs typeface="+mn-lt"/>
              </a:rPr>
              <a:t>, </a:t>
            </a:r>
            <a:r>
              <a:rPr lang="tr-TR" sz="1800" dirty="0" err="1">
                <a:ea typeface="+mn-lt"/>
                <a:cs typeface="+mn-lt"/>
              </a:rPr>
              <a:t>router</a:t>
            </a:r>
            <a:r>
              <a:rPr lang="tr-TR" sz="1800" dirty="0">
                <a:ea typeface="+mn-lt"/>
                <a:cs typeface="+mn-lt"/>
              </a:rPr>
              <a:t>) çalışma prensiplerini öğrendim ve temel ağ yapılandırmalarına dair genel bir anlayış kazandım.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>
                <a:ea typeface="+mn-lt"/>
                <a:cs typeface="+mn-lt"/>
              </a:rPr>
              <a:t> Bu sayede ağ iletişimi ve bağlantı sorunlarını temel düzeyde analiz edebilme becerisi edindim.</a:t>
            </a:r>
            <a:endParaRPr lang="tr-TR"/>
          </a:p>
          <a:p>
            <a:pPr marL="0" indent="0">
              <a:buNone/>
            </a:pPr>
            <a:endParaRPr lang="tr-TR" sz="1800" dirty="0"/>
          </a:p>
        </p:txBody>
      </p:sp>
      <p:pic>
        <p:nvPicPr>
          <p:cNvPr id="5" name="Resim 4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476025B-C5DF-C3E1-1D32-24F4670A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6" y="1474033"/>
            <a:ext cx="3354202" cy="2467132"/>
          </a:xfrm>
          <a:prstGeom prst="rect">
            <a:avLst/>
          </a:prstGeom>
        </p:spPr>
      </p:pic>
      <p:pic>
        <p:nvPicPr>
          <p:cNvPr id="9" name="Resim 8" descr="metin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3FD6335-6BA0-160F-ED1B-10E3FDB19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43" y="4109803"/>
            <a:ext cx="3091356" cy="2467132"/>
          </a:xfrm>
          <a:prstGeom prst="rect">
            <a:avLst/>
          </a:prstGeom>
        </p:spPr>
      </p:pic>
      <p:pic>
        <p:nvPicPr>
          <p:cNvPr id="10" name="Resim 9" descr="metin, ekran görüntüsü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DA88AF9-7C61-BD4B-1879-76DD3B7F8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143" y="4109803"/>
            <a:ext cx="3091354" cy="2467131"/>
          </a:xfrm>
          <a:prstGeom prst="rect">
            <a:avLst/>
          </a:prstGeom>
        </p:spPr>
      </p:pic>
      <p:pic>
        <p:nvPicPr>
          <p:cNvPr id="13" name="Resim 12" descr="metin, ekran görüntüsü, yazı tipi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6DB6385-6026-AD56-F548-A4EAE727C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96" y="4097310"/>
            <a:ext cx="3358160" cy="2467133"/>
          </a:xfrm>
          <a:prstGeom prst="rect">
            <a:avLst/>
          </a:prstGeom>
        </p:spPr>
      </p:pic>
      <p:pic>
        <p:nvPicPr>
          <p:cNvPr id="14" name="Resim 13" descr="metin, ekran görüntüsü, yazı tipi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A468916-9CF5-8B67-104E-9F5DE1A43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96" y="4109803"/>
            <a:ext cx="3358160" cy="24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3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AB13F-08BF-28D5-1925-C5C016FF0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215BF8-F542-3601-D01A-ACB03264C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Cisco Siber Güvenlik Temelleri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FDBB90-7F62-3918-0D02-49965E324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8" y="1700708"/>
            <a:ext cx="7273978" cy="44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Bu eğitim kapsamında siber güvenliğin temel kavramları, tehdit türleri ve savunma yöntemleri hakkında bilgi edindim.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Ağ güvenliği, parola yönetimi, zararlı yazılımlar ve sosyal mühendislik gibi konular üzerinde temel düzeyde farkındalık kazandım.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Bilgi sistemlerinin korunması ve güvenli bağlantı yöntemleri konusunda giriş seviyesinde yetkinlik geliştirdim.</a:t>
            </a:r>
            <a:endParaRPr lang="tr-TR" dirty="0"/>
          </a:p>
        </p:txBody>
      </p:sp>
      <p:pic>
        <p:nvPicPr>
          <p:cNvPr id="9" name="Resim 8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898CFB6-57C4-1579-FC3E-F561D817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6" y="1474033"/>
            <a:ext cx="3354202" cy="2467132"/>
          </a:xfrm>
          <a:prstGeom prst="rect">
            <a:avLst/>
          </a:prstGeom>
        </p:spPr>
      </p:pic>
      <p:pic>
        <p:nvPicPr>
          <p:cNvPr id="10" name="Resim 9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02FD4A4-F818-09C1-EEB2-39BA1B027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5" y="1480279"/>
            <a:ext cx="3354203" cy="2467133"/>
          </a:xfrm>
          <a:prstGeom prst="rect">
            <a:avLst/>
          </a:prstGeom>
        </p:spPr>
      </p:pic>
      <p:pic>
        <p:nvPicPr>
          <p:cNvPr id="11" name="Resim 10" descr="metin, ekran görüntüsü, yazı tipi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227ED00-E3ED-223F-A34B-20879ADD8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96" y="4097310"/>
            <a:ext cx="3358160" cy="24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30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BAA93-7CB9-8CDC-A6C2-89212AC36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F071DE-C4A2-0FB1-646B-4807FF9E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Cisco Siber Güvenlik Analisti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F1AB565-C342-4F70-3F78-9F3639BC4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8" y="1700708"/>
            <a:ext cx="7273978" cy="44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Bu eğitimde siber saldırı türleri, güvenlik açıkları ve tehdit analiz süreçleri üzerine kapsamlı bilgi edindim.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Güvenlik olaylarının tespiti, log analizi, ağ trafiği izleme ve olay müdahale yöntemleri konularında temel beceriler kazandım.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Ayrıca güvenlik araçlarının (SIEM sistemleri, antivirüs, IDS/IPS) kullanım mantığını öğrendim ve analiz bakış açısı geliştirdim.</a:t>
            </a:r>
            <a:endParaRPr lang="tr-TR">
              <a:ea typeface="+mn-lt"/>
              <a:cs typeface="+mn-lt"/>
            </a:endParaRPr>
          </a:p>
        </p:txBody>
      </p:sp>
      <p:pic>
        <p:nvPicPr>
          <p:cNvPr id="10" name="Resim 9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24848CB-AB67-78F1-C028-88E58E2CD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5" y="1480279"/>
            <a:ext cx="3354203" cy="2467133"/>
          </a:xfrm>
          <a:prstGeom prst="rect">
            <a:avLst/>
          </a:prstGeom>
        </p:spPr>
      </p:pic>
      <p:pic>
        <p:nvPicPr>
          <p:cNvPr id="11" name="Resim 10" descr="metin, ekran görüntüsü, yazı tip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EB6DE8F-E5D2-ED2E-3E92-4D646485B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42" y="4109804"/>
            <a:ext cx="3351915" cy="2467132"/>
          </a:xfrm>
          <a:prstGeom prst="rect">
            <a:avLst/>
          </a:prstGeom>
        </p:spPr>
      </p:pic>
      <p:pic>
        <p:nvPicPr>
          <p:cNvPr id="12" name="Resim 11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BE463F7-AE7F-CCDF-EBBA-A483F1BF6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21" y="1480279"/>
            <a:ext cx="3347957" cy="2467132"/>
          </a:xfrm>
          <a:prstGeom prst="rect">
            <a:avLst/>
          </a:prstGeom>
        </p:spPr>
      </p:pic>
      <p:pic>
        <p:nvPicPr>
          <p:cNvPr id="13" name="Resim 12" descr="metin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DC71DB7-D282-8D86-9A6B-A52FBC025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143" y="4109803"/>
            <a:ext cx="3091356" cy="24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6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849C8-5899-C918-C431-D077CF47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CD76EE-C02F-E17F-058B-3B85100A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BT Temelleri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CE4BFD-EFD3-46DE-FBC0-C6C1B9A70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8" y="1700708"/>
            <a:ext cx="7273978" cy="44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Bu eğitimde bilgi teknolojilerinin temel kavramları, donanım–yazılım ilişkisi ve işletim sistemlerinin çalışma prensipleri hakkında bilgi edindim.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Ağ yapıları, veri yönetimi ve sistem güvenliği konularında giriş düzeyinde yetkinlik kazandım.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Ayrıca BT altyapısının genel işleyişini anlayarak problem çözme ve teknik destek süreçlerine dair temel beceriler geliştirdim.</a:t>
            </a:r>
            <a:endParaRPr lang="tr-TR"/>
          </a:p>
        </p:txBody>
      </p:sp>
      <p:pic>
        <p:nvPicPr>
          <p:cNvPr id="9" name="Resim 8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1A47CD7-EB5F-B95B-A548-647E3467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6" y="1474033"/>
            <a:ext cx="3354202" cy="2467132"/>
          </a:xfrm>
          <a:prstGeom prst="rect">
            <a:avLst/>
          </a:prstGeom>
        </p:spPr>
      </p:pic>
      <p:pic>
        <p:nvPicPr>
          <p:cNvPr id="10" name="Resim 9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327008B-A5D3-C202-E4B7-B3FC966FF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5" y="1480279"/>
            <a:ext cx="3354203" cy="2467133"/>
          </a:xfrm>
          <a:prstGeom prst="rect">
            <a:avLst/>
          </a:prstGeom>
        </p:spPr>
      </p:pic>
      <p:pic>
        <p:nvPicPr>
          <p:cNvPr id="11" name="Resim 10" descr="metin, ekran görüntüsü, yazı tipi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D0FE006-84EC-DB76-B3B8-60DD22CF5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96" y="4097310"/>
            <a:ext cx="3358160" cy="2467133"/>
          </a:xfrm>
          <a:prstGeom prst="rect">
            <a:avLst/>
          </a:prstGeom>
        </p:spPr>
      </p:pic>
      <p:pic>
        <p:nvPicPr>
          <p:cNvPr id="4" name="Resim 3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17D8758-372B-3F2F-D6F8-20F5265D0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75" y="1474033"/>
            <a:ext cx="3354201" cy="2467131"/>
          </a:xfrm>
          <a:prstGeom prst="rect">
            <a:avLst/>
          </a:prstGeom>
        </p:spPr>
      </p:pic>
      <p:pic>
        <p:nvPicPr>
          <p:cNvPr id="5" name="Resim 4" descr="metin, ekran görüntüsü, yazı tipi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1E87B50-6679-7098-642B-199BFE5AA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895" y="4097311"/>
            <a:ext cx="3358160" cy="239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03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D6636-5689-6BD4-339A-CB1240858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6DECAD-CD51-2047-1CC9-23D9BF0A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Etik Hacker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4ACF62-F5D4-6526-B9F4-05F8B2E27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8" y="1700708"/>
            <a:ext cx="7273978" cy="44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Bu eğitimde güvenlik zafiyetlerinin keşfi, sızma testi (</a:t>
            </a:r>
            <a:r>
              <a:rPr lang="tr-TR" sz="1800" dirty="0" err="1">
                <a:ea typeface="+mn-lt"/>
                <a:cs typeface="+mn-lt"/>
              </a:rPr>
              <a:t>penetration</a:t>
            </a:r>
            <a:r>
              <a:rPr lang="tr-TR" sz="1800" dirty="0">
                <a:ea typeface="+mn-lt"/>
                <a:cs typeface="+mn-lt"/>
              </a:rPr>
              <a:t> </a:t>
            </a:r>
            <a:r>
              <a:rPr lang="tr-TR" sz="1800" dirty="0" err="1">
                <a:ea typeface="+mn-lt"/>
                <a:cs typeface="+mn-lt"/>
              </a:rPr>
              <a:t>testing</a:t>
            </a:r>
            <a:r>
              <a:rPr lang="tr-TR" sz="1800" dirty="0">
                <a:ea typeface="+mn-lt"/>
                <a:cs typeface="+mn-lt"/>
              </a:rPr>
              <a:t>) yöntemleri ve güvenli kodlama prensipleri hakkında bilgi edindim.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</a:t>
            </a:r>
            <a:r>
              <a:rPr lang="tr-TR" sz="1800" dirty="0" err="1">
                <a:ea typeface="+mn-lt"/>
                <a:cs typeface="+mn-lt"/>
              </a:rPr>
              <a:t>Vulnerabillity</a:t>
            </a:r>
            <a:r>
              <a:rPr lang="tr-TR" sz="1800" dirty="0">
                <a:ea typeface="+mn-lt"/>
                <a:cs typeface="+mn-lt"/>
              </a:rPr>
              <a:t> </a:t>
            </a:r>
            <a:r>
              <a:rPr lang="tr-TR" sz="1800" dirty="0" err="1">
                <a:ea typeface="+mn-lt"/>
                <a:cs typeface="+mn-lt"/>
              </a:rPr>
              <a:t>assessment</a:t>
            </a:r>
            <a:r>
              <a:rPr lang="tr-TR" sz="1800" dirty="0">
                <a:ea typeface="+mn-lt"/>
                <a:cs typeface="+mn-lt"/>
              </a:rPr>
              <a:t>, açık tarama ve temel araç kullanımı (</a:t>
            </a:r>
            <a:r>
              <a:rPr lang="tr-TR" sz="1800" dirty="0" err="1">
                <a:ea typeface="+mn-lt"/>
                <a:cs typeface="+mn-lt"/>
              </a:rPr>
              <a:t>örn</a:t>
            </a:r>
            <a:r>
              <a:rPr lang="tr-TR" sz="1800" dirty="0">
                <a:ea typeface="+mn-lt"/>
                <a:cs typeface="+mn-lt"/>
              </a:rPr>
              <a:t>. temel </a:t>
            </a:r>
            <a:r>
              <a:rPr lang="tr-TR" sz="1800" dirty="0" err="1">
                <a:ea typeface="+mn-lt"/>
                <a:cs typeface="+mn-lt"/>
              </a:rPr>
              <a:t>Kali</a:t>
            </a:r>
            <a:r>
              <a:rPr lang="tr-TR" sz="1800" dirty="0">
                <a:ea typeface="+mn-lt"/>
                <a:cs typeface="+mn-lt"/>
              </a:rPr>
              <a:t> araçları, </a:t>
            </a:r>
            <a:r>
              <a:rPr lang="tr-TR" sz="1800" dirty="0" err="1">
                <a:ea typeface="+mn-lt"/>
                <a:cs typeface="+mn-lt"/>
              </a:rPr>
              <a:t>Metasploit</a:t>
            </a:r>
            <a:r>
              <a:rPr lang="tr-TR" sz="1800" dirty="0">
                <a:ea typeface="+mn-lt"/>
                <a:cs typeface="+mn-lt"/>
              </a:rPr>
              <a:t>) konularında uygulamalı deneyim kazandım.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Etik ve yasal çerçeve içerisinde güvenlik açıklarını raporlama, sorumlu ifşa ve öneri sunma becerileri geliştirdim.</a:t>
            </a:r>
            <a:endParaRPr lang="tr-TR">
              <a:ea typeface="+mn-lt"/>
              <a:cs typeface="+mn-lt"/>
            </a:endParaRPr>
          </a:p>
        </p:txBody>
      </p:sp>
      <p:pic>
        <p:nvPicPr>
          <p:cNvPr id="9" name="Resim 8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92B2D3F-4C1D-801C-738C-5CDA9767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6" y="1474033"/>
            <a:ext cx="3354202" cy="2467132"/>
          </a:xfrm>
          <a:prstGeom prst="rect">
            <a:avLst/>
          </a:prstGeom>
        </p:spPr>
      </p:pic>
      <p:pic>
        <p:nvPicPr>
          <p:cNvPr id="10" name="Resim 9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2D15C0A-EFD5-2DA9-15BF-176C2685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5" y="1480279"/>
            <a:ext cx="3354203" cy="2467133"/>
          </a:xfrm>
          <a:prstGeom prst="rect">
            <a:avLst/>
          </a:prstGeom>
        </p:spPr>
      </p:pic>
      <p:pic>
        <p:nvPicPr>
          <p:cNvPr id="4" name="Resim 3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CFF1186-5C53-D185-FA9D-1A65B7C1E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75" y="1474033"/>
            <a:ext cx="3354201" cy="2467131"/>
          </a:xfrm>
          <a:prstGeom prst="rect">
            <a:avLst/>
          </a:prstGeom>
        </p:spPr>
      </p:pic>
      <p:pic>
        <p:nvPicPr>
          <p:cNvPr id="6" name="Resim 5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5013A51-CEB3-7695-5749-058FD4FD1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75" y="1474032"/>
            <a:ext cx="3354201" cy="24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7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A956C-0FD7-2F8F-676E-D41CA7C2A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A5A3D7-6458-7953-1654-EC143E3E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SOC Başlangıç Eğitimi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044338-B772-2376-FE9B-52AD709FB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8" y="1700708"/>
            <a:ext cx="7273978" cy="44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Bu eğitimde güvenlik operasyon merkezlerinin (SOC) temel yapısı, görevleri ve işleyişi hakkında bilgi edindim.</a:t>
            </a:r>
            <a:endParaRPr lang="tr-TR" dirty="0"/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Siber güvenlik olaylarının izlenmesi, log analizi ve tehdit tespiti süreçlerinde kullanılan temel kavram ve araçlara hâkimiyet kazandım.</a:t>
            </a:r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Olay müdahale adımları (</a:t>
            </a:r>
            <a:r>
              <a:rPr lang="tr-TR" sz="1800" dirty="0" err="1">
                <a:ea typeface="+mn-lt"/>
                <a:cs typeface="+mn-lt"/>
              </a:rPr>
              <a:t>incident</a:t>
            </a:r>
            <a:r>
              <a:rPr lang="tr-TR" sz="1800" dirty="0">
                <a:ea typeface="+mn-lt"/>
                <a:cs typeface="+mn-lt"/>
              </a:rPr>
              <a:t> </a:t>
            </a:r>
            <a:r>
              <a:rPr lang="tr-TR" sz="1800" dirty="0" err="1">
                <a:ea typeface="+mn-lt"/>
                <a:cs typeface="+mn-lt"/>
              </a:rPr>
              <a:t>response</a:t>
            </a:r>
            <a:r>
              <a:rPr lang="tr-TR" sz="1800" dirty="0">
                <a:ea typeface="+mn-lt"/>
                <a:cs typeface="+mn-lt"/>
              </a:rPr>
              <a:t>) ve güvenlik raporlama süreçleri konusunda giriş düzeyinde deneyim elde ettim.</a:t>
            </a:r>
            <a:endParaRPr lang="tr-TR" dirty="0"/>
          </a:p>
        </p:txBody>
      </p:sp>
      <p:pic>
        <p:nvPicPr>
          <p:cNvPr id="9" name="Resim 8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25C9B85-35A5-E2EB-41BE-DB657B398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6" y="1474033"/>
            <a:ext cx="3354202" cy="2467132"/>
          </a:xfrm>
          <a:prstGeom prst="rect">
            <a:avLst/>
          </a:prstGeom>
        </p:spPr>
      </p:pic>
      <p:pic>
        <p:nvPicPr>
          <p:cNvPr id="10" name="Resim 9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9FF7CA6-2E9D-4D32-9C4B-888C76414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5" y="1480279"/>
            <a:ext cx="3354203" cy="2467133"/>
          </a:xfrm>
          <a:prstGeom prst="rect">
            <a:avLst/>
          </a:prstGeom>
        </p:spPr>
      </p:pic>
      <p:pic>
        <p:nvPicPr>
          <p:cNvPr id="4" name="Resim 3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35293F5-E5E2-BF27-3C0E-5C88993A8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75" y="1474033"/>
            <a:ext cx="3354201" cy="2467131"/>
          </a:xfrm>
          <a:prstGeom prst="rect">
            <a:avLst/>
          </a:prstGeom>
        </p:spPr>
      </p:pic>
      <p:pic>
        <p:nvPicPr>
          <p:cNvPr id="6" name="Resim 5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E56A756-837C-201A-7211-E177D31C9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75" y="1474032"/>
            <a:ext cx="3354201" cy="2467131"/>
          </a:xfrm>
          <a:prstGeom prst="rect">
            <a:avLst/>
          </a:prstGeom>
        </p:spPr>
      </p:pic>
      <p:pic>
        <p:nvPicPr>
          <p:cNvPr id="5" name="Resim 4" descr="metin, ekran görüntüsü, yazı tipi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FC0D460-D48E-B537-41D3-4D55EDA5C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7" y="1474032"/>
            <a:ext cx="3352625" cy="246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9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ECF75-B0D3-207D-B0EB-0A7DEEB7A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20C01F-FB2F-0D4B-DD3A-1B8A0C33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Siber Güvenlik Programı (STAJ)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EB7BDF-6A92-BC70-AA24-9861592F9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528" y="1700708"/>
            <a:ext cx="7273978" cy="44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1800" dirty="0"/>
              <a:t>Hem staj yaptığım hem eğitim aldığım bu kapsamda </a:t>
            </a:r>
            <a:r>
              <a:rPr lang="tr-TR" sz="1800" dirty="0">
                <a:solidFill>
                  <a:srgbClr val="000000"/>
                </a:solidFill>
                <a:latin typeface="Aptos"/>
                <a:ea typeface="Roboto"/>
                <a:cs typeface="Roboto"/>
              </a:rPr>
              <a:t>Bilgi Güvenliği Yönetim Sistemi (BGYS) planlama, kurma, uygulama ve iyileştirilmesi hakkında bilgi sahibi oldum.</a:t>
            </a:r>
            <a:endParaRPr lang="tr-TR" sz="1800" dirty="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Bu çalışma kapsamında </a:t>
            </a:r>
            <a:r>
              <a:rPr lang="tr-TR" sz="1800" dirty="0" err="1">
                <a:ea typeface="+mn-lt"/>
                <a:cs typeface="+mn-lt"/>
              </a:rPr>
              <a:t>blockchain</a:t>
            </a:r>
            <a:r>
              <a:rPr lang="tr-TR" sz="1800" dirty="0">
                <a:ea typeface="+mn-lt"/>
                <a:cs typeface="+mn-lt"/>
              </a:rPr>
              <a:t> mimarisinin temelleri, blok zincirlerinin yapısı ve veri bütünlüğü prensipleri üzerine bilgi edindim.</a:t>
            </a:r>
            <a:endParaRPr lang="tr-TR" dirty="0"/>
          </a:p>
          <a:p>
            <a:pPr marL="0" indent="0">
              <a:buNone/>
            </a:pPr>
            <a:r>
              <a:rPr lang="tr-TR" sz="1800" dirty="0" err="1">
                <a:ea typeface="+mn-lt"/>
                <a:cs typeface="+mn-lt"/>
              </a:rPr>
              <a:t>Vulnhub</a:t>
            </a:r>
            <a:r>
              <a:rPr lang="tr-TR" sz="1800" dirty="0">
                <a:ea typeface="+mn-lt"/>
                <a:cs typeface="+mn-lt"/>
              </a:rPr>
              <a:t> ve </a:t>
            </a:r>
            <a:r>
              <a:rPr lang="tr-TR" sz="1800" dirty="0" err="1">
                <a:ea typeface="+mn-lt"/>
                <a:cs typeface="+mn-lt"/>
              </a:rPr>
              <a:t>HackTheBox</a:t>
            </a:r>
            <a:r>
              <a:rPr lang="tr-TR" sz="1800" dirty="0">
                <a:ea typeface="+mn-lt"/>
                <a:cs typeface="+mn-lt"/>
              </a:rPr>
              <a:t> gibi sanal makine sağlayan </a:t>
            </a:r>
            <a:r>
              <a:rPr lang="tr-TR" sz="1800" dirty="0" err="1">
                <a:ea typeface="+mn-lt"/>
                <a:cs typeface="+mn-lt"/>
              </a:rPr>
              <a:t>websitesindeki</a:t>
            </a:r>
            <a:r>
              <a:rPr lang="tr-TR" sz="1800" dirty="0">
                <a:ea typeface="+mn-lt"/>
                <a:cs typeface="+mn-lt"/>
              </a:rPr>
              <a:t> makinelerin çözümleriyle uğraştım.</a:t>
            </a:r>
            <a:endParaRPr lang="tr-TR" sz="1800" dirty="0"/>
          </a:p>
          <a:p>
            <a:pPr marL="0" indent="0">
              <a:buNone/>
            </a:pPr>
            <a:endParaRPr lang="tr-TR" sz="1800" dirty="0"/>
          </a:p>
        </p:txBody>
      </p:sp>
      <p:pic>
        <p:nvPicPr>
          <p:cNvPr id="9" name="Resim 8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6CC6996-12EB-6831-C4D7-A7C22EB7B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6" y="1474033"/>
            <a:ext cx="3354202" cy="2467132"/>
          </a:xfrm>
          <a:prstGeom prst="rect">
            <a:avLst/>
          </a:prstGeom>
        </p:spPr>
      </p:pic>
      <p:pic>
        <p:nvPicPr>
          <p:cNvPr id="10" name="Resim 9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7064C9A-9815-75C3-DE7F-1699C5F6D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5" y="1480279"/>
            <a:ext cx="3354203" cy="2467133"/>
          </a:xfrm>
          <a:prstGeom prst="rect">
            <a:avLst/>
          </a:prstGeom>
        </p:spPr>
      </p:pic>
      <p:pic>
        <p:nvPicPr>
          <p:cNvPr id="4" name="Resim 3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05C4F0A-899D-EE54-1C95-47183CD23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75" y="1474033"/>
            <a:ext cx="3354201" cy="2467131"/>
          </a:xfrm>
          <a:prstGeom prst="rect">
            <a:avLst/>
          </a:prstGeom>
        </p:spPr>
      </p:pic>
      <p:pic>
        <p:nvPicPr>
          <p:cNvPr id="6" name="Resim 5" descr="metin, ekran görüntüsü, ekran, görüntüleme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ED08D05-C295-0895-6784-EB5619EC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75" y="1474032"/>
            <a:ext cx="3354201" cy="2467131"/>
          </a:xfrm>
          <a:prstGeom prst="rect">
            <a:avLst/>
          </a:prstGeom>
        </p:spPr>
      </p:pic>
      <p:pic>
        <p:nvPicPr>
          <p:cNvPr id="5" name="Resim 4" descr="metin, ekran görüntüsü, yazı tipi, grafik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80EDEFF-058D-6247-F3FA-0525DE4C5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7" y="1474032"/>
            <a:ext cx="3352625" cy="2460886"/>
          </a:xfrm>
          <a:prstGeom prst="rect">
            <a:avLst/>
          </a:prstGeom>
        </p:spPr>
      </p:pic>
      <p:pic>
        <p:nvPicPr>
          <p:cNvPr id="7" name="Resim 6" descr="metin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BE17749-FE9F-AF78-4BFC-060EA9A4CB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60" y="1474032"/>
            <a:ext cx="3353878" cy="246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E70C6-E5A6-D16D-5635-F9BB0E707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C039A2-8958-1DF9-6BCA-E3DE44DA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 Teknolojileri Programı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C2CC85-2648-7C09-2E4B-0364BBE3B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346" y="1477496"/>
            <a:ext cx="7273978" cy="4476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1800" dirty="0">
                <a:ea typeface="+mn-lt"/>
                <a:cs typeface="+mn-lt"/>
              </a:rPr>
              <a:t>Bilgi teknolojilerinin temel kavramları, donanım-yazılım ilişkisi ve işletim sistemlerinin yapısı hakkında bilgi edindim.</a:t>
            </a:r>
            <a:endParaRPr lang="tr-TR" dirty="0"/>
          </a:p>
          <a:p>
            <a:pPr marL="0" indent="0">
              <a:buNone/>
            </a:pPr>
            <a:br>
              <a:rPr lang="tr-TR" sz="1800" dirty="0">
                <a:ea typeface="+mn-lt"/>
                <a:cs typeface="+mn-lt"/>
              </a:rPr>
            </a:br>
            <a:r>
              <a:rPr lang="tr-TR" sz="1800" dirty="0">
                <a:ea typeface="+mn-lt"/>
                <a:cs typeface="+mn-lt"/>
              </a:rPr>
              <a:t> BT altyapısının genel işleyişini anlayarak sistem, ağ ve güvenlik konularında giriş düzeyinde beceri kazandım.</a:t>
            </a:r>
            <a:endParaRPr lang="tr-TR" dirty="0"/>
          </a:p>
        </p:txBody>
      </p:sp>
      <p:pic>
        <p:nvPicPr>
          <p:cNvPr id="7" name="Resim 6" descr="metin, ekran görüntüsü, yazı tipi, baskı, basma işlem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84E3DD0-D7DD-CD7A-EE56-3DF919E8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36" y="4021729"/>
            <a:ext cx="3875085" cy="2838037"/>
          </a:xfrm>
          <a:prstGeom prst="rect">
            <a:avLst/>
          </a:prstGeom>
        </p:spPr>
      </p:pic>
      <p:pic>
        <p:nvPicPr>
          <p:cNvPr id="12" name="Resim 11" descr="metin, ekran görüntüsü, mektup, harf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1451837-934B-D721-F5BF-CEFA7DC3D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2" y="1716422"/>
            <a:ext cx="3879625" cy="51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68870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s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Geniş ekran</PresentationFormat>
  <Paragraphs>0</Paragraphs>
  <Slides>15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6" baseType="lpstr">
      <vt:lpstr>Ofis Teması</vt:lpstr>
      <vt:lpstr>SERTİFİKALAR</vt:lpstr>
      <vt:lpstr>Cisco Ağ Temelleri</vt:lpstr>
      <vt:lpstr>Cisco Siber Güvenlik Temelleri</vt:lpstr>
      <vt:lpstr>Cisco Siber Güvenlik Analisti</vt:lpstr>
      <vt:lpstr>BT Temelleri</vt:lpstr>
      <vt:lpstr>Etik Hacker</vt:lpstr>
      <vt:lpstr>SOC Başlangıç Eğitimi</vt:lpstr>
      <vt:lpstr>Siber Güvenlik Programı (STAJ)</vt:lpstr>
      <vt:lpstr>Bilgi Teknolojileri Programı</vt:lpstr>
      <vt:lpstr>Projeler</vt:lpstr>
      <vt:lpstr>Aragog-1.0.2 Çözümlemesi</vt:lpstr>
      <vt:lpstr>Frida ile android uygulamasını değiştirme</vt:lpstr>
      <vt:lpstr>Makaleler</vt:lpstr>
      <vt:lpstr>Ağ Güvenliğinde Yapay Zeka Uygulamaları</vt:lpstr>
      <vt:lpstr>Bilgi Güvenliğinde Teknolojinin Rolü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366</cp:revision>
  <dcterms:created xsi:type="dcterms:W3CDTF">2025-10-03T15:06:24Z</dcterms:created>
  <dcterms:modified xsi:type="dcterms:W3CDTF">2025-10-06T08:44:24Z</dcterms:modified>
</cp:coreProperties>
</file>